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2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</p:sldIdLst>
  <p:sldSz cy="13716000" cx="24384000"/>
  <p:notesSz cx="6858000" cy="9144000"/>
  <p:embeddedFontLst>
    <p:embeddedFont>
      <p:font typeface="Google Sans"/>
      <p:regular r:id="rId22"/>
      <p:bold r:id="rId23"/>
      <p:italic r:id="rId24"/>
      <p:boldItalic r:id="rId25"/>
    </p:embeddedFont>
    <p:embeddedFont>
      <p:font typeface="Helvetica Neue"/>
      <p:regular r:id="rId26"/>
      <p:bold r:id="rId27"/>
      <p:italic r:id="rId28"/>
      <p:boldItalic r:id="rId29"/>
    </p:embeddedFont>
    <p:embeddedFont>
      <p:font typeface="Roboto Mono"/>
      <p:regular r:id="rId30"/>
      <p:bold r:id="rId31"/>
      <p:italic r:id="rId32"/>
      <p:boldItalic r:id="rId33"/>
    </p:embeddedFont>
    <p:embeddedFont>
      <p:font typeface="Open Sans Light"/>
      <p:regular r:id="rId34"/>
      <p:bold r:id="rId35"/>
      <p:italic r:id="rId36"/>
      <p:boldItalic r:id="rId37"/>
    </p:embeddedFont>
    <p:embeddedFont>
      <p:font typeface="Open Sans"/>
      <p:regular r:id="rId38"/>
      <p:bold r:id="rId39"/>
      <p:italic r:id="rId40"/>
      <p:boldItalic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OpenSans-italic.fntdata"/><Relationship Id="rId20" Type="http://schemas.openxmlformats.org/officeDocument/2006/relationships/slide" Target="slides/slide16.xml"/><Relationship Id="rId41" Type="http://schemas.openxmlformats.org/officeDocument/2006/relationships/font" Target="fonts/OpenSans-boldItalic.fntdata"/><Relationship Id="rId22" Type="http://schemas.openxmlformats.org/officeDocument/2006/relationships/font" Target="fonts/GoogleSans-regular.fntdata"/><Relationship Id="rId21" Type="http://schemas.openxmlformats.org/officeDocument/2006/relationships/slide" Target="slides/slide17.xml"/><Relationship Id="rId24" Type="http://schemas.openxmlformats.org/officeDocument/2006/relationships/font" Target="fonts/GoogleSans-italic.fntdata"/><Relationship Id="rId23" Type="http://schemas.openxmlformats.org/officeDocument/2006/relationships/font" Target="fonts/GoogleSans-bold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HelveticaNeue-regular.fntdata"/><Relationship Id="rId25" Type="http://schemas.openxmlformats.org/officeDocument/2006/relationships/font" Target="fonts/GoogleSans-boldItalic.fntdata"/><Relationship Id="rId28" Type="http://schemas.openxmlformats.org/officeDocument/2006/relationships/font" Target="fonts/HelveticaNeue-italic.fntdata"/><Relationship Id="rId27" Type="http://schemas.openxmlformats.org/officeDocument/2006/relationships/font" Target="fonts/HelveticaNeue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HelveticaNeue-bold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RobotoMono-bold.fntdata"/><Relationship Id="rId30" Type="http://schemas.openxmlformats.org/officeDocument/2006/relationships/font" Target="fonts/RobotoMono-regular.fntdata"/><Relationship Id="rId11" Type="http://schemas.openxmlformats.org/officeDocument/2006/relationships/slide" Target="slides/slide7.xml"/><Relationship Id="rId33" Type="http://schemas.openxmlformats.org/officeDocument/2006/relationships/font" Target="fonts/RobotoMono-boldItalic.fntdata"/><Relationship Id="rId10" Type="http://schemas.openxmlformats.org/officeDocument/2006/relationships/slide" Target="slides/slide6.xml"/><Relationship Id="rId32" Type="http://schemas.openxmlformats.org/officeDocument/2006/relationships/font" Target="fonts/RobotoMono-italic.fntdata"/><Relationship Id="rId13" Type="http://schemas.openxmlformats.org/officeDocument/2006/relationships/slide" Target="slides/slide9.xml"/><Relationship Id="rId35" Type="http://schemas.openxmlformats.org/officeDocument/2006/relationships/font" Target="fonts/OpenSansLight-bold.fntdata"/><Relationship Id="rId12" Type="http://schemas.openxmlformats.org/officeDocument/2006/relationships/slide" Target="slides/slide8.xml"/><Relationship Id="rId34" Type="http://schemas.openxmlformats.org/officeDocument/2006/relationships/font" Target="fonts/OpenSansLight-regular.fntdata"/><Relationship Id="rId15" Type="http://schemas.openxmlformats.org/officeDocument/2006/relationships/slide" Target="slides/slide11.xml"/><Relationship Id="rId37" Type="http://schemas.openxmlformats.org/officeDocument/2006/relationships/font" Target="fonts/OpenSansLight-boldItalic.fntdata"/><Relationship Id="rId14" Type="http://schemas.openxmlformats.org/officeDocument/2006/relationships/slide" Target="slides/slide10.xml"/><Relationship Id="rId36" Type="http://schemas.openxmlformats.org/officeDocument/2006/relationships/font" Target="fonts/OpenSansLight-italic.fntdata"/><Relationship Id="rId17" Type="http://schemas.openxmlformats.org/officeDocument/2006/relationships/slide" Target="slides/slide13.xml"/><Relationship Id="rId39" Type="http://schemas.openxmlformats.org/officeDocument/2006/relationships/font" Target="fonts/OpenSans-bold.fntdata"/><Relationship Id="rId16" Type="http://schemas.openxmlformats.org/officeDocument/2006/relationships/slide" Target="slides/slide12.xml"/><Relationship Id="rId38" Type="http://schemas.openxmlformats.org/officeDocument/2006/relationships/font" Target="fonts/OpenSans-regular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bd4ac5bf46_0_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gbd4ac5bf46_0_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11c31aa94c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g111c31aa94c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11c31aa94c_0_9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g111c31aa94c_0_9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11c31aa94c_0_9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g111c31aa94c_0_9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111c31aa94c_0_13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g111c31aa94c_0_13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11c31aa94c_0_13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g111c31aa94c_0_13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11c31aa94c_0_11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g111c31aa94c_0_1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1c31aa94c_0_12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g111c31aa94c_0_1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11c31aa94c_0_14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11c31aa94c_0_14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42e4655570_1_1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g42e4655570_1_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111c31aa94c_0_4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g111c31aa94c_0_4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11c31aa94c_0_4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g111c31aa94c_0_4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11c31aa94c_0_5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g111c31aa94c_0_5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111c31aa94c_0_6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g111c31aa94c_0_6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11c31aa94c_0_6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g111c31aa94c_0_6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11c31aa94c_0_7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g111c31aa94c_0_7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11c31aa94c_0_8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g111c31aa94c_0_8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8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7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4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idx="12" type="sldNum"/>
          </p:nvPr>
        </p:nvSpPr>
        <p:spPr>
          <a:xfrm>
            <a:off x="22593221" y="12435245"/>
            <a:ext cx="1463100" cy="1049700"/>
          </a:xfrm>
          <a:prstGeom prst="rect">
            <a:avLst/>
          </a:prstGeom>
        </p:spPr>
        <p:txBody>
          <a:bodyPr anchorCtr="0" anchor="ctr" bIns="243800" lIns="243800" spcFirstLastPara="1" rIns="243800" wrap="square" tIns="24380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 - Red" showMasterSp="0">
  <p:cSld name="Title, Subtitle, &amp; Bullets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 txBox="1"/>
          <p:nvPr/>
        </p:nvSpPr>
        <p:spPr>
          <a:xfrm>
            <a:off x="2434620" y="5048879"/>
            <a:ext cx="18101400" cy="27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2250" lvl="0" marL="635000" rtl="0" algn="l">
              <a:spcBef>
                <a:spcPts val="5900"/>
              </a:spcBef>
              <a:spcAft>
                <a:spcPts val="0"/>
              </a:spcAft>
              <a:buNone/>
            </a:pPr>
            <a:r>
              <a:t/>
            </a:r>
            <a:endParaRPr sz="5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0" name="Google Shape;50;p11"/>
          <p:cNvSpPr txBox="1"/>
          <p:nvPr>
            <p:ph idx="1" type="body"/>
          </p:nvPr>
        </p:nvSpPr>
        <p:spPr>
          <a:xfrm>
            <a:off x="2477575" y="6102575"/>
            <a:ext cx="15843300" cy="640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533400" lvl="0" marL="457200" rtl="0"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●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533400" lvl="1" marL="914400" rtl="0"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○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457200" lvl="2" marL="1371600" rtl="0"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■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457200" lvl="3" marL="1828800" rtl="0"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●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419100" lvl="4" marL="22860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419100" lvl="5" marL="27432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419100" lvl="6" marL="32004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●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419100" lvl="7" marL="36576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419100" lvl="8" marL="41148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51" name="Google Shape;51;p11"/>
          <p:cNvSpPr txBox="1"/>
          <p:nvPr>
            <p:ph type="title"/>
          </p:nvPr>
        </p:nvSpPr>
        <p:spPr>
          <a:xfrm>
            <a:off x="2278700" y="3143550"/>
            <a:ext cx="14542500" cy="20058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52" name="Google Shape;52;p11"/>
          <p:cNvSpPr txBox="1"/>
          <p:nvPr>
            <p:ph idx="2" type="subTitle"/>
          </p:nvPr>
        </p:nvSpPr>
        <p:spPr>
          <a:xfrm>
            <a:off x="2477575" y="4888700"/>
            <a:ext cx="17061900" cy="20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 - Yellow" showMasterSp="0">
  <p:cSld name="Title, Subtitle, &amp; Bullets_2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/>
        </p:nvSpPr>
        <p:spPr>
          <a:xfrm>
            <a:off x="2434620" y="5048879"/>
            <a:ext cx="18101400" cy="27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2250" lvl="0" marL="635000" rtl="0" algn="l">
              <a:spcBef>
                <a:spcPts val="5900"/>
              </a:spcBef>
              <a:spcAft>
                <a:spcPts val="0"/>
              </a:spcAft>
              <a:buNone/>
            </a:pPr>
            <a:r>
              <a:t/>
            </a:r>
            <a:endParaRPr sz="5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5" name="Google Shape;55;p12"/>
          <p:cNvSpPr txBox="1"/>
          <p:nvPr/>
        </p:nvSpPr>
        <p:spPr>
          <a:xfrm>
            <a:off x="0" y="0"/>
            <a:ext cx="3000000" cy="822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12"/>
          <p:cNvSpPr txBox="1"/>
          <p:nvPr>
            <p:ph idx="1" type="body"/>
          </p:nvPr>
        </p:nvSpPr>
        <p:spPr>
          <a:xfrm>
            <a:off x="2477575" y="6102575"/>
            <a:ext cx="15843300" cy="640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533400" lvl="0" marL="457200" rtl="0"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●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533400" lvl="1" marL="914400" rtl="0"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○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457200" lvl="2" marL="1371600" rtl="0"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■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457200" lvl="3" marL="1828800" rtl="0"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●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419100" lvl="4" marL="22860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419100" lvl="5" marL="27432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419100" lvl="6" marL="32004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●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419100" lvl="7" marL="36576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419100" lvl="8" marL="41148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57" name="Google Shape;57;p12"/>
          <p:cNvSpPr txBox="1"/>
          <p:nvPr>
            <p:ph type="title"/>
          </p:nvPr>
        </p:nvSpPr>
        <p:spPr>
          <a:xfrm>
            <a:off x="2278700" y="3143550"/>
            <a:ext cx="14542500" cy="20058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58" name="Google Shape;58;p12"/>
          <p:cNvSpPr txBox="1"/>
          <p:nvPr>
            <p:ph idx="2" type="subTitle"/>
          </p:nvPr>
        </p:nvSpPr>
        <p:spPr>
          <a:xfrm>
            <a:off x="2477575" y="4888700"/>
            <a:ext cx="17061900" cy="20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de" showMasterSp="0">
  <p:cSld name="Quote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Style 01 - Blue" showMasterSp="0">
  <p:cSld name="Title, Subtitle, &amp; Bullets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/>
        </p:nvSpPr>
        <p:spPr>
          <a:xfrm>
            <a:off x="1160395" y="3195454"/>
            <a:ext cx="18101400" cy="27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2250" lvl="0" marL="635000" rtl="0" algn="l">
              <a:spcBef>
                <a:spcPts val="5900"/>
              </a:spcBef>
              <a:spcAft>
                <a:spcPts val="0"/>
              </a:spcAft>
              <a:buNone/>
            </a:pPr>
            <a:r>
              <a:t/>
            </a:r>
            <a:endParaRPr sz="5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2" name="Google Shape;62;p14"/>
          <p:cNvSpPr txBox="1"/>
          <p:nvPr>
            <p:ph idx="1" type="subTitle"/>
          </p:nvPr>
        </p:nvSpPr>
        <p:spPr>
          <a:xfrm>
            <a:off x="1095650" y="3035275"/>
            <a:ext cx="22014000" cy="136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63" name="Google Shape;63;p14"/>
          <p:cNvSpPr txBox="1"/>
          <p:nvPr>
            <p:ph idx="2" type="body"/>
          </p:nvPr>
        </p:nvSpPr>
        <p:spPr>
          <a:xfrm>
            <a:off x="1203350" y="4079650"/>
            <a:ext cx="21906300" cy="640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533400" lvl="0" marL="457200" rtl="0"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●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533400" lvl="1" marL="914400" rtl="0"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○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457200" lvl="2" marL="1371600" rtl="0"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■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457200" lvl="3" marL="1828800" rtl="0"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●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419100" lvl="4" marL="22860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419100" lvl="5" marL="27432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419100" lvl="6" marL="32004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●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419100" lvl="7" marL="36576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419100" lvl="8" marL="41148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64" name="Google Shape;64;p14"/>
          <p:cNvSpPr txBox="1"/>
          <p:nvPr>
            <p:ph type="title"/>
          </p:nvPr>
        </p:nvSpPr>
        <p:spPr>
          <a:xfrm>
            <a:off x="893050" y="1290125"/>
            <a:ext cx="21956100" cy="20058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Style 01 - Green" showMasterSp="0">
  <p:cSld name="Title, Subtitle, &amp; Bullets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/>
        </p:nvSpPr>
        <p:spPr>
          <a:xfrm>
            <a:off x="1160395" y="3195454"/>
            <a:ext cx="18101400" cy="27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2250" lvl="0" marL="635000" rtl="0" algn="l">
              <a:spcBef>
                <a:spcPts val="5900"/>
              </a:spcBef>
              <a:spcAft>
                <a:spcPts val="0"/>
              </a:spcAft>
              <a:buNone/>
            </a:pPr>
            <a:r>
              <a:t/>
            </a:r>
            <a:endParaRPr sz="5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7" name="Google Shape;67;p15"/>
          <p:cNvSpPr txBox="1"/>
          <p:nvPr>
            <p:ph idx="1" type="body"/>
          </p:nvPr>
        </p:nvSpPr>
        <p:spPr>
          <a:xfrm>
            <a:off x="1203350" y="4079650"/>
            <a:ext cx="21906300" cy="640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533400" lvl="0" marL="457200" rtl="0"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●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533400" lvl="1" marL="914400" rtl="0"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○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457200" lvl="2" marL="1371600" rtl="0"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■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457200" lvl="3" marL="1828800" rtl="0"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●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419100" lvl="4" marL="22860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419100" lvl="5" marL="27432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419100" lvl="6" marL="32004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●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419100" lvl="7" marL="36576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419100" lvl="8" marL="41148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68" name="Google Shape;68;p15"/>
          <p:cNvSpPr txBox="1"/>
          <p:nvPr>
            <p:ph type="title"/>
          </p:nvPr>
        </p:nvSpPr>
        <p:spPr>
          <a:xfrm>
            <a:off x="893050" y="1290125"/>
            <a:ext cx="21956100" cy="20058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69" name="Google Shape;69;p15"/>
          <p:cNvSpPr txBox="1"/>
          <p:nvPr>
            <p:ph idx="2" type="subTitle"/>
          </p:nvPr>
        </p:nvSpPr>
        <p:spPr>
          <a:xfrm>
            <a:off x="1095650" y="3035275"/>
            <a:ext cx="22014000" cy="136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4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Style 01 - Red" showMasterSp="0">
  <p:cSld name="Title, Subtitle, &amp; Bullets_1_2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 txBox="1"/>
          <p:nvPr/>
        </p:nvSpPr>
        <p:spPr>
          <a:xfrm>
            <a:off x="1160395" y="3195454"/>
            <a:ext cx="18101400" cy="27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2250" lvl="0" marL="635000" rtl="0" algn="l">
              <a:spcBef>
                <a:spcPts val="5900"/>
              </a:spcBef>
              <a:spcAft>
                <a:spcPts val="0"/>
              </a:spcAft>
              <a:buNone/>
            </a:pPr>
            <a:r>
              <a:t/>
            </a:r>
            <a:endParaRPr sz="5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2" name="Google Shape;72;p16"/>
          <p:cNvSpPr txBox="1"/>
          <p:nvPr>
            <p:ph type="title"/>
          </p:nvPr>
        </p:nvSpPr>
        <p:spPr>
          <a:xfrm>
            <a:off x="893050" y="1290125"/>
            <a:ext cx="21956100" cy="20058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73" name="Google Shape;73;p16"/>
          <p:cNvSpPr txBox="1"/>
          <p:nvPr>
            <p:ph idx="1" type="body"/>
          </p:nvPr>
        </p:nvSpPr>
        <p:spPr>
          <a:xfrm>
            <a:off x="1203350" y="4079650"/>
            <a:ext cx="21906300" cy="640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533400" lvl="0" marL="457200" rtl="0"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●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533400" lvl="1" marL="914400" rtl="0"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○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457200" lvl="2" marL="1371600" rtl="0"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■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457200" lvl="3" marL="1828800" rtl="0"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●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419100" lvl="4" marL="22860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419100" lvl="5" marL="27432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419100" lvl="6" marL="32004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●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419100" lvl="7" marL="36576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419100" lvl="8" marL="41148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74" name="Google Shape;74;p16"/>
          <p:cNvSpPr txBox="1"/>
          <p:nvPr>
            <p:ph idx="2" type="subTitle"/>
          </p:nvPr>
        </p:nvSpPr>
        <p:spPr>
          <a:xfrm>
            <a:off x="1095650" y="3035275"/>
            <a:ext cx="22014000" cy="136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Style 01 - Yellow" showMasterSp="0">
  <p:cSld name="Title, Subtitle, &amp; Bullets_1_2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7"/>
          <p:cNvSpPr txBox="1"/>
          <p:nvPr>
            <p:ph type="title"/>
          </p:nvPr>
        </p:nvSpPr>
        <p:spPr>
          <a:xfrm>
            <a:off x="893050" y="1290125"/>
            <a:ext cx="21956100" cy="20058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77" name="Google Shape;77;p17"/>
          <p:cNvSpPr txBox="1"/>
          <p:nvPr>
            <p:ph idx="1" type="body"/>
          </p:nvPr>
        </p:nvSpPr>
        <p:spPr>
          <a:xfrm>
            <a:off x="1203350" y="4079650"/>
            <a:ext cx="21906300" cy="640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533400" lvl="0" marL="457200" rtl="0"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●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533400" lvl="1" marL="914400" rtl="0"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○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457200" lvl="2" marL="1371600" rtl="0"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■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457200" lvl="3" marL="1828800" rtl="0"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●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419100" lvl="4" marL="22860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419100" lvl="5" marL="27432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419100" lvl="6" marL="32004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●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419100" lvl="7" marL="36576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419100" lvl="8" marL="41148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78" name="Google Shape;78;p17"/>
          <p:cNvSpPr txBox="1"/>
          <p:nvPr>
            <p:ph idx="2" type="subTitle"/>
          </p:nvPr>
        </p:nvSpPr>
        <p:spPr>
          <a:xfrm>
            <a:off x="1095650" y="3035275"/>
            <a:ext cx="22014000" cy="136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Style 02 - Blue" showMasterSp="0">
  <p:cSld name="Title, Subtitle, &amp; Bullets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8"/>
          <p:cNvSpPr txBox="1"/>
          <p:nvPr>
            <p:ph idx="1" type="body"/>
          </p:nvPr>
        </p:nvSpPr>
        <p:spPr>
          <a:xfrm>
            <a:off x="1203350" y="4079650"/>
            <a:ext cx="21906300" cy="640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533400" lvl="0" marL="457200" rtl="0"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●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533400" lvl="1" marL="914400" rtl="0"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○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457200" lvl="2" marL="1371600" rtl="0"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■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457200" lvl="3" marL="1828800" rtl="0"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●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419100" lvl="4" marL="22860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419100" lvl="5" marL="27432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419100" lvl="6" marL="32004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●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419100" lvl="7" marL="36576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419100" lvl="8" marL="41148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81" name="Google Shape;81;p18"/>
          <p:cNvSpPr txBox="1"/>
          <p:nvPr>
            <p:ph type="title"/>
          </p:nvPr>
        </p:nvSpPr>
        <p:spPr>
          <a:xfrm>
            <a:off x="893050" y="1290125"/>
            <a:ext cx="21956100" cy="20058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82" name="Google Shape;82;p18"/>
          <p:cNvSpPr txBox="1"/>
          <p:nvPr>
            <p:ph idx="2" type="subTitle"/>
          </p:nvPr>
        </p:nvSpPr>
        <p:spPr>
          <a:xfrm>
            <a:off x="1095650" y="3035275"/>
            <a:ext cx="22014000" cy="136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Style 02 - Green " showMasterSp="0">
  <p:cSld name="Title, Subtitle, &amp; Bullets_1_2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9"/>
          <p:cNvSpPr txBox="1"/>
          <p:nvPr>
            <p:ph idx="1" type="body"/>
          </p:nvPr>
        </p:nvSpPr>
        <p:spPr>
          <a:xfrm>
            <a:off x="1203350" y="4079650"/>
            <a:ext cx="21906300" cy="640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533400" lvl="0" marL="457200" rtl="0"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●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533400" lvl="1" marL="914400" rtl="0"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○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457200" lvl="2" marL="1371600" rtl="0"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■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457200" lvl="3" marL="1828800" rtl="0"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●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419100" lvl="4" marL="22860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419100" lvl="5" marL="27432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419100" lvl="6" marL="32004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●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419100" lvl="7" marL="36576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419100" lvl="8" marL="41148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85" name="Google Shape;85;p19"/>
          <p:cNvSpPr txBox="1"/>
          <p:nvPr>
            <p:ph type="title"/>
          </p:nvPr>
        </p:nvSpPr>
        <p:spPr>
          <a:xfrm>
            <a:off x="893050" y="1290125"/>
            <a:ext cx="21956100" cy="20058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86" name="Google Shape;86;p19"/>
          <p:cNvSpPr txBox="1"/>
          <p:nvPr>
            <p:ph idx="2" type="subTitle"/>
          </p:nvPr>
        </p:nvSpPr>
        <p:spPr>
          <a:xfrm>
            <a:off x="1095650" y="3035275"/>
            <a:ext cx="22014000" cy="136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4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Style 02 - Red" showMasterSp="0">
  <p:cSld name="Title, Subtitle, &amp; Bullets_1_2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0"/>
          <p:cNvSpPr txBox="1"/>
          <p:nvPr/>
        </p:nvSpPr>
        <p:spPr>
          <a:xfrm>
            <a:off x="1160395" y="3195454"/>
            <a:ext cx="18101400" cy="27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2250" lvl="0" marL="635000" rtl="0" algn="l">
              <a:spcBef>
                <a:spcPts val="5900"/>
              </a:spcBef>
              <a:spcAft>
                <a:spcPts val="0"/>
              </a:spcAft>
              <a:buNone/>
            </a:pPr>
            <a:r>
              <a:t/>
            </a:r>
            <a:endParaRPr sz="5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9" name="Google Shape;89;p20"/>
          <p:cNvSpPr txBox="1"/>
          <p:nvPr>
            <p:ph type="title"/>
          </p:nvPr>
        </p:nvSpPr>
        <p:spPr>
          <a:xfrm>
            <a:off x="893050" y="1290125"/>
            <a:ext cx="21956100" cy="20058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90" name="Google Shape;90;p20"/>
          <p:cNvSpPr txBox="1"/>
          <p:nvPr>
            <p:ph idx="1" type="body"/>
          </p:nvPr>
        </p:nvSpPr>
        <p:spPr>
          <a:xfrm>
            <a:off x="1203350" y="4079650"/>
            <a:ext cx="21906300" cy="640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533400" lvl="0" marL="457200" rtl="0"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●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533400" lvl="1" marL="914400" rtl="0"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○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457200" lvl="2" marL="1371600" rtl="0"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■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457200" lvl="3" marL="1828800" rtl="0"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●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419100" lvl="4" marL="22860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419100" lvl="5" marL="27432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419100" lvl="6" marL="32004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●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419100" lvl="7" marL="36576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419100" lvl="8" marL="41148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91" name="Google Shape;91;p20"/>
          <p:cNvSpPr txBox="1"/>
          <p:nvPr>
            <p:ph idx="2" type="subTitle"/>
          </p:nvPr>
        </p:nvSpPr>
        <p:spPr>
          <a:xfrm>
            <a:off x="1095650" y="3035275"/>
            <a:ext cx="22014000" cy="136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- Green" showMasterSp="0">
  <p:cSld name="Title, Subtitle, &amp; Bullets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title"/>
          </p:nvPr>
        </p:nvSpPr>
        <p:spPr>
          <a:xfrm>
            <a:off x="2427925" y="4513800"/>
            <a:ext cx="14310600" cy="20058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13" name="Google Shape;13;p3"/>
          <p:cNvSpPr txBox="1"/>
          <p:nvPr>
            <p:ph idx="1" type="subTitle"/>
          </p:nvPr>
        </p:nvSpPr>
        <p:spPr>
          <a:xfrm>
            <a:off x="5929600" y="8096125"/>
            <a:ext cx="10548300" cy="20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accent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14" name="Google Shape;14;p3"/>
          <p:cNvSpPr txBox="1"/>
          <p:nvPr>
            <p:ph idx="2" type="subTitle"/>
          </p:nvPr>
        </p:nvSpPr>
        <p:spPr>
          <a:xfrm>
            <a:off x="2663900" y="6090325"/>
            <a:ext cx="10548300" cy="20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Style 02 - Yellow" showMasterSp="0">
  <p:cSld name="Title, Subtitle, &amp; Bullets_1_2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1"/>
          <p:cNvSpPr txBox="1"/>
          <p:nvPr/>
        </p:nvSpPr>
        <p:spPr>
          <a:xfrm>
            <a:off x="1160400" y="3195450"/>
            <a:ext cx="21906300" cy="1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2250" lvl="0" marL="635000" rtl="0" algn="l">
              <a:spcBef>
                <a:spcPts val="5900"/>
              </a:spcBef>
              <a:spcAft>
                <a:spcPts val="0"/>
              </a:spcAft>
              <a:buNone/>
            </a:pPr>
            <a:r>
              <a:t/>
            </a:r>
            <a:endParaRPr sz="5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4" name="Google Shape;94;p21"/>
          <p:cNvSpPr txBox="1"/>
          <p:nvPr>
            <p:ph type="title"/>
          </p:nvPr>
        </p:nvSpPr>
        <p:spPr>
          <a:xfrm>
            <a:off x="893050" y="1290125"/>
            <a:ext cx="21956100" cy="20058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95" name="Google Shape;95;p21"/>
          <p:cNvSpPr txBox="1"/>
          <p:nvPr>
            <p:ph idx="1" type="body"/>
          </p:nvPr>
        </p:nvSpPr>
        <p:spPr>
          <a:xfrm>
            <a:off x="1203350" y="4079650"/>
            <a:ext cx="21906300" cy="640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533400" lvl="0" marL="457200" rtl="0"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●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533400" lvl="1" marL="914400" rtl="0"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○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457200" lvl="2" marL="1371600" rtl="0"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■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457200" lvl="3" marL="1828800" rtl="0"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●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419100" lvl="4" marL="22860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419100" lvl="5" marL="27432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419100" lvl="6" marL="32004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●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419100" lvl="7" marL="36576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419100" lvl="8" marL="41148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96" name="Google Shape;96;p21"/>
          <p:cNvSpPr txBox="1"/>
          <p:nvPr>
            <p:ph idx="2" type="subTitle"/>
          </p:nvPr>
        </p:nvSpPr>
        <p:spPr>
          <a:xfrm>
            <a:off x="1095650" y="3035275"/>
            <a:ext cx="22014000" cy="136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- Blue" showMasterSp="0">
  <p:cSld name="Quote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2"/>
          <p:cNvSpPr txBox="1"/>
          <p:nvPr>
            <p:ph type="title"/>
          </p:nvPr>
        </p:nvSpPr>
        <p:spPr>
          <a:xfrm>
            <a:off x="4831575" y="4041275"/>
            <a:ext cx="14571300" cy="20058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99" name="Google Shape;99;p22"/>
          <p:cNvSpPr txBox="1"/>
          <p:nvPr>
            <p:ph idx="1" type="subTitle"/>
          </p:nvPr>
        </p:nvSpPr>
        <p:spPr>
          <a:xfrm>
            <a:off x="5068350" y="9657450"/>
            <a:ext cx="14858700" cy="20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- Yellow" showMasterSp="0">
  <p:cSld name="Quote_3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3"/>
          <p:cNvSpPr txBox="1"/>
          <p:nvPr>
            <p:ph type="title"/>
          </p:nvPr>
        </p:nvSpPr>
        <p:spPr>
          <a:xfrm>
            <a:off x="4831575" y="4041275"/>
            <a:ext cx="14571300" cy="20058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102" name="Google Shape;102;p23"/>
          <p:cNvSpPr txBox="1"/>
          <p:nvPr>
            <p:ph idx="1" type="subTitle"/>
          </p:nvPr>
        </p:nvSpPr>
        <p:spPr>
          <a:xfrm>
            <a:off x="5068350" y="9657450"/>
            <a:ext cx="14858700" cy="20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- Green" showMasterSp="0">
  <p:cSld name="Quote_3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4"/>
          <p:cNvSpPr txBox="1"/>
          <p:nvPr>
            <p:ph type="title"/>
          </p:nvPr>
        </p:nvSpPr>
        <p:spPr>
          <a:xfrm>
            <a:off x="4831575" y="4041275"/>
            <a:ext cx="14571300" cy="20058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105" name="Google Shape;105;p24"/>
          <p:cNvSpPr txBox="1"/>
          <p:nvPr>
            <p:ph idx="1" type="subTitle"/>
          </p:nvPr>
        </p:nvSpPr>
        <p:spPr>
          <a:xfrm>
            <a:off x="5068350" y="9657450"/>
            <a:ext cx="14858700" cy="20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4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- Red" showMasterSp="0">
  <p:cSld name="Quote_3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5"/>
          <p:cNvSpPr txBox="1"/>
          <p:nvPr>
            <p:ph type="title"/>
          </p:nvPr>
        </p:nvSpPr>
        <p:spPr>
          <a:xfrm>
            <a:off x="4831575" y="4041275"/>
            <a:ext cx="14571300" cy="20058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108" name="Google Shape;108;p25"/>
          <p:cNvSpPr txBox="1"/>
          <p:nvPr>
            <p:ph idx="1" type="subTitle"/>
          </p:nvPr>
        </p:nvSpPr>
        <p:spPr>
          <a:xfrm>
            <a:off x="5068350" y="9657450"/>
            <a:ext cx="14858700" cy="20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- Red" showMasterSp="0">
  <p:cSld name="Title, Subtitle, &amp; Bullets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/>
          <p:nvPr>
            <p:ph type="title"/>
          </p:nvPr>
        </p:nvSpPr>
        <p:spPr>
          <a:xfrm>
            <a:off x="2427925" y="4513800"/>
            <a:ext cx="14310600" cy="20058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17" name="Google Shape;17;p4"/>
          <p:cNvSpPr txBox="1"/>
          <p:nvPr>
            <p:ph idx="1" type="subTitle"/>
          </p:nvPr>
        </p:nvSpPr>
        <p:spPr>
          <a:xfrm>
            <a:off x="5929600" y="8096125"/>
            <a:ext cx="10548300" cy="20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accent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18" name="Google Shape;18;p4"/>
          <p:cNvSpPr txBox="1"/>
          <p:nvPr>
            <p:ph idx="2" type="subTitle"/>
          </p:nvPr>
        </p:nvSpPr>
        <p:spPr>
          <a:xfrm>
            <a:off x="2663900" y="6090325"/>
            <a:ext cx="10548300" cy="20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- Yellow" showMasterSp="0">
  <p:cSld name="Title, Subtitle, &amp; Bullets_1_2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 txBox="1"/>
          <p:nvPr>
            <p:ph type="title"/>
          </p:nvPr>
        </p:nvSpPr>
        <p:spPr>
          <a:xfrm>
            <a:off x="2427925" y="4513800"/>
            <a:ext cx="14310600" cy="20058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21" name="Google Shape;21;p5"/>
          <p:cNvSpPr txBox="1"/>
          <p:nvPr>
            <p:ph idx="1" type="subTitle"/>
          </p:nvPr>
        </p:nvSpPr>
        <p:spPr>
          <a:xfrm>
            <a:off x="5929600" y="8096125"/>
            <a:ext cx="10548300" cy="20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6BA17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6BA17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6BA17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6BA17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6BA17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6BA17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6BA17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6BA17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22" name="Google Shape;22;p5"/>
          <p:cNvSpPr txBox="1"/>
          <p:nvPr>
            <p:ph idx="2" type="subTitle"/>
          </p:nvPr>
        </p:nvSpPr>
        <p:spPr>
          <a:xfrm>
            <a:off x="2663900" y="6090325"/>
            <a:ext cx="10548300" cy="20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- Blue" showMasterSp="0">
  <p:cSld name="Title, Subtitle, &amp; Bullets_1_2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 txBox="1"/>
          <p:nvPr>
            <p:ph type="title"/>
          </p:nvPr>
        </p:nvSpPr>
        <p:spPr>
          <a:xfrm>
            <a:off x="2427925" y="4513800"/>
            <a:ext cx="14310600" cy="20058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25" name="Google Shape;25;p6"/>
          <p:cNvSpPr txBox="1"/>
          <p:nvPr>
            <p:ph idx="1" type="subTitle"/>
          </p:nvPr>
        </p:nvSpPr>
        <p:spPr>
          <a:xfrm>
            <a:off x="5929600" y="8096125"/>
            <a:ext cx="10548300" cy="20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accent4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26" name="Google Shape;26;p6"/>
          <p:cNvSpPr txBox="1"/>
          <p:nvPr>
            <p:ph idx="2" type="subTitle"/>
          </p:nvPr>
        </p:nvSpPr>
        <p:spPr>
          <a:xfrm>
            <a:off x="2663900" y="6090325"/>
            <a:ext cx="10548300" cy="20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lain" showMasterSp="0">
  <p:cSld name="Title, Subtitle, &amp; Bulle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/>
          <p:nvPr/>
        </p:nvSpPr>
        <p:spPr>
          <a:xfrm>
            <a:off x="1160395" y="3195454"/>
            <a:ext cx="18101400" cy="27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2250" lvl="0" marL="635000" rtl="0" algn="l">
              <a:spcBef>
                <a:spcPts val="5900"/>
              </a:spcBef>
              <a:spcAft>
                <a:spcPts val="0"/>
              </a:spcAft>
              <a:buNone/>
            </a:pPr>
            <a:r>
              <a:t/>
            </a:r>
            <a:endParaRPr sz="5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9" name="Google Shape;29;p7"/>
          <p:cNvSpPr txBox="1"/>
          <p:nvPr>
            <p:ph idx="1" type="body"/>
          </p:nvPr>
        </p:nvSpPr>
        <p:spPr>
          <a:xfrm>
            <a:off x="1203350" y="3095025"/>
            <a:ext cx="21906300" cy="640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533400" lvl="0" marL="457200" rtl="0"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●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533400" lvl="1" marL="914400" rtl="0"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○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457200" lvl="2" marL="1371600" rtl="0"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■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457200" lvl="3" marL="1828800" rtl="0"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●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419100" lvl="4" marL="22860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419100" lvl="5" marL="27432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419100" lvl="6" marL="32004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●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419100" lvl="7" marL="36576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419100" lvl="8" marL="41148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30" name="Google Shape;30;p7"/>
          <p:cNvSpPr txBox="1"/>
          <p:nvPr>
            <p:ph idx="2" type="subTitle"/>
          </p:nvPr>
        </p:nvSpPr>
        <p:spPr>
          <a:xfrm>
            <a:off x="1127150" y="3035275"/>
            <a:ext cx="22014000" cy="136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31" name="Google Shape;31;p7"/>
          <p:cNvSpPr txBox="1"/>
          <p:nvPr>
            <p:ph type="title"/>
          </p:nvPr>
        </p:nvSpPr>
        <p:spPr>
          <a:xfrm>
            <a:off x="927050" y="1290125"/>
            <a:ext cx="20936400" cy="20058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lain - Half slide" showMasterSp="0">
  <p:cSld name="Title, Subtitle, &amp; Bullets_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/>
        </p:nvSpPr>
        <p:spPr>
          <a:xfrm>
            <a:off x="1160395" y="3195454"/>
            <a:ext cx="18101400" cy="27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2250" lvl="0" marL="635000" rtl="0" algn="l">
              <a:spcBef>
                <a:spcPts val="5900"/>
              </a:spcBef>
              <a:spcAft>
                <a:spcPts val="0"/>
              </a:spcAft>
              <a:buNone/>
            </a:pPr>
            <a:r>
              <a:t/>
            </a:r>
            <a:endParaRPr sz="5200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4" name="Google Shape;34;p8"/>
          <p:cNvSpPr txBox="1"/>
          <p:nvPr>
            <p:ph idx="1" type="body"/>
          </p:nvPr>
        </p:nvSpPr>
        <p:spPr>
          <a:xfrm>
            <a:off x="1203350" y="4249150"/>
            <a:ext cx="8835000" cy="640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533400" lvl="0" marL="457200" rtl="0"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●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533400" lvl="1" marL="914400" rtl="0"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○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457200" lvl="2" marL="1371600" rtl="0"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■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457200" lvl="3" marL="1828800" rtl="0"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●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419100" lvl="4" marL="22860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419100" lvl="5" marL="27432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419100" lvl="6" marL="32004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●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419100" lvl="7" marL="36576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419100" lvl="8" marL="41148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35" name="Google Shape;35;p8"/>
          <p:cNvSpPr txBox="1"/>
          <p:nvPr>
            <p:ph type="title"/>
          </p:nvPr>
        </p:nvSpPr>
        <p:spPr>
          <a:xfrm>
            <a:off x="927050" y="1290125"/>
            <a:ext cx="9387600" cy="20058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36" name="Google Shape;36;p8"/>
          <p:cNvSpPr txBox="1"/>
          <p:nvPr>
            <p:ph idx="2" type="subTitle"/>
          </p:nvPr>
        </p:nvSpPr>
        <p:spPr>
          <a:xfrm>
            <a:off x="1127150" y="3035275"/>
            <a:ext cx="8835000" cy="136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75787B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37" name="Google Shape;37;p8"/>
          <p:cNvSpPr/>
          <p:nvPr/>
        </p:nvSpPr>
        <p:spPr>
          <a:xfrm>
            <a:off x="12262975" y="12150"/>
            <a:ext cx="12120900" cy="13716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 - Blue" showMasterSp="0">
  <p:cSld name="Title, Subtitle, &amp; Bullets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 txBox="1"/>
          <p:nvPr/>
        </p:nvSpPr>
        <p:spPr>
          <a:xfrm>
            <a:off x="2434620" y="5048879"/>
            <a:ext cx="18101400" cy="27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2250" lvl="0" marL="635000" rtl="0" algn="l">
              <a:spcBef>
                <a:spcPts val="5900"/>
              </a:spcBef>
              <a:spcAft>
                <a:spcPts val="0"/>
              </a:spcAft>
              <a:buNone/>
            </a:pPr>
            <a:r>
              <a:t/>
            </a:r>
            <a:endParaRPr sz="5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0" name="Google Shape;40;p9"/>
          <p:cNvSpPr txBox="1"/>
          <p:nvPr>
            <p:ph type="title"/>
          </p:nvPr>
        </p:nvSpPr>
        <p:spPr>
          <a:xfrm>
            <a:off x="2278700" y="3143550"/>
            <a:ext cx="14542500" cy="20058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41" name="Google Shape;41;p9"/>
          <p:cNvSpPr txBox="1"/>
          <p:nvPr>
            <p:ph idx="1" type="subTitle"/>
          </p:nvPr>
        </p:nvSpPr>
        <p:spPr>
          <a:xfrm>
            <a:off x="2477575" y="4888700"/>
            <a:ext cx="17061900" cy="20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1A73E8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2" type="body"/>
          </p:nvPr>
        </p:nvSpPr>
        <p:spPr>
          <a:xfrm>
            <a:off x="2477575" y="6102575"/>
            <a:ext cx="15843300" cy="640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533400" lvl="0" marL="457200" rtl="0"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●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533400" lvl="1" marL="914400" rtl="0"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○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457200" lvl="2" marL="1371600" rtl="0"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■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457200" lvl="3" marL="1828800" rtl="0"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●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419100" lvl="4" marL="22860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419100" lvl="5" marL="27432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419100" lvl="6" marL="32004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●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419100" lvl="7" marL="36576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419100" lvl="8" marL="41148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 - Green" showMasterSp="0">
  <p:cSld name="Title, Subtitle, &amp; Bullets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/>
        </p:nvSpPr>
        <p:spPr>
          <a:xfrm>
            <a:off x="2434620" y="5048879"/>
            <a:ext cx="18101400" cy="27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2250" lvl="0" marL="635000" rtl="0" algn="l">
              <a:spcBef>
                <a:spcPts val="5900"/>
              </a:spcBef>
              <a:spcAft>
                <a:spcPts val="0"/>
              </a:spcAft>
              <a:buNone/>
            </a:pPr>
            <a:r>
              <a:t/>
            </a:r>
            <a:endParaRPr sz="5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5" name="Google Shape;45;p10"/>
          <p:cNvSpPr txBox="1"/>
          <p:nvPr>
            <p:ph idx="1" type="body"/>
          </p:nvPr>
        </p:nvSpPr>
        <p:spPr>
          <a:xfrm>
            <a:off x="2477575" y="6102575"/>
            <a:ext cx="15843300" cy="640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533400" lvl="0" marL="457200" rtl="0"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●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533400" lvl="1" marL="914400" rtl="0"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○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457200" lvl="2" marL="1371600" rtl="0"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■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457200" lvl="3" marL="1828800" rtl="0"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●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419100" lvl="4" marL="22860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419100" lvl="5" marL="27432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419100" lvl="6" marL="32004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●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419100" lvl="7" marL="36576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419100" lvl="8" marL="41148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46" name="Google Shape;46;p10"/>
          <p:cNvSpPr txBox="1"/>
          <p:nvPr>
            <p:ph type="title"/>
          </p:nvPr>
        </p:nvSpPr>
        <p:spPr>
          <a:xfrm>
            <a:off x="2278700" y="3143550"/>
            <a:ext cx="14542500" cy="20058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47" name="Google Shape;47;p10"/>
          <p:cNvSpPr txBox="1"/>
          <p:nvPr>
            <p:ph idx="2" type="subTitle"/>
          </p:nvPr>
        </p:nvSpPr>
        <p:spPr>
          <a:xfrm>
            <a:off x="2477575" y="4888700"/>
            <a:ext cx="17061900" cy="20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4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5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831200" y="1186733"/>
            <a:ext cx="22721700" cy="15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Google Sans"/>
              <a:buNone/>
              <a:defRPr sz="75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None/>
              <a:defRPr sz="75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None/>
              <a:defRPr sz="75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None/>
              <a:defRPr sz="75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None/>
              <a:defRPr sz="75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None/>
              <a:defRPr sz="75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None/>
              <a:defRPr sz="75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None/>
              <a:defRPr sz="75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None/>
              <a:defRPr sz="75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2" type="sldNum"/>
          </p:nvPr>
        </p:nvSpPr>
        <p:spPr>
          <a:xfrm>
            <a:off x="22593221" y="12435245"/>
            <a:ext cx="1463100" cy="104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00" lIns="243800" spcFirstLastPara="1" rIns="243800" wrap="square" tIns="243800">
            <a:normAutofit/>
          </a:bodyPr>
          <a:lstStyle>
            <a:lvl1pPr lvl="0" rtl="0" algn="r">
              <a:buNone/>
              <a:defRPr sz="2700">
                <a:solidFill>
                  <a:schemeClr val="dk2"/>
                </a:solidFill>
              </a:defRPr>
            </a:lvl1pPr>
            <a:lvl2pPr lvl="1" rtl="0" algn="r">
              <a:buNone/>
              <a:defRPr sz="2700">
                <a:solidFill>
                  <a:schemeClr val="dk2"/>
                </a:solidFill>
              </a:defRPr>
            </a:lvl2pPr>
            <a:lvl3pPr lvl="2" rtl="0" algn="r">
              <a:buNone/>
              <a:defRPr sz="2700">
                <a:solidFill>
                  <a:schemeClr val="dk2"/>
                </a:solidFill>
              </a:defRPr>
            </a:lvl3pPr>
            <a:lvl4pPr lvl="3" rtl="0" algn="r">
              <a:buNone/>
              <a:defRPr sz="2700">
                <a:solidFill>
                  <a:schemeClr val="dk2"/>
                </a:solidFill>
              </a:defRPr>
            </a:lvl4pPr>
            <a:lvl5pPr lvl="4" rtl="0" algn="r">
              <a:buNone/>
              <a:defRPr sz="2700">
                <a:solidFill>
                  <a:schemeClr val="dk2"/>
                </a:solidFill>
              </a:defRPr>
            </a:lvl5pPr>
            <a:lvl6pPr lvl="5" rtl="0" algn="r">
              <a:buNone/>
              <a:defRPr sz="2700">
                <a:solidFill>
                  <a:schemeClr val="dk2"/>
                </a:solidFill>
              </a:defRPr>
            </a:lvl6pPr>
            <a:lvl7pPr lvl="6" rtl="0" algn="r">
              <a:buNone/>
              <a:defRPr sz="2700">
                <a:solidFill>
                  <a:schemeClr val="dk2"/>
                </a:solidFill>
              </a:defRPr>
            </a:lvl7pPr>
            <a:lvl8pPr lvl="7" rtl="0" algn="r">
              <a:buNone/>
              <a:defRPr sz="2700">
                <a:solidFill>
                  <a:schemeClr val="dk2"/>
                </a:solidFill>
              </a:defRPr>
            </a:lvl8pPr>
            <a:lvl9pPr lvl="8" rtl="0" algn="r">
              <a:buNone/>
              <a:defRPr sz="27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" name="Google Shape;8;p1"/>
          <p:cNvSpPr txBox="1"/>
          <p:nvPr>
            <p:ph idx="1" type="body"/>
          </p:nvPr>
        </p:nvSpPr>
        <p:spPr>
          <a:xfrm>
            <a:off x="1203350" y="3095025"/>
            <a:ext cx="21906300" cy="64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indent="-5334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Open Sans Light"/>
              <a:buChar char="●"/>
              <a:defRPr sz="4800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533400" lvl="1" marL="9144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Open Sans Light"/>
              <a:buChar char="○"/>
              <a:defRPr sz="4800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457200" lvl="2" marL="13716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Open Sans Light"/>
              <a:buChar char="■"/>
              <a:defRPr sz="3600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457200" lvl="3" marL="18288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Open Sans Light"/>
              <a:buChar char="●"/>
              <a:defRPr sz="3600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419100" lvl="4" marL="22860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pen Sans Light"/>
              <a:buChar char="○"/>
              <a:defRPr sz="3000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419100" lvl="5" marL="2743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pen Sans Light"/>
              <a:buChar char="■"/>
              <a:defRPr sz="3000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419100" lvl="6" marL="32004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pen Sans Light"/>
              <a:buChar char="●"/>
              <a:defRPr sz="3000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419100" lvl="7" marL="36576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pen Sans Light"/>
              <a:buChar char="○"/>
              <a:defRPr sz="3000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419100" lvl="8" marL="41148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pen Sans Light"/>
              <a:buChar char="■"/>
              <a:defRPr sz="3000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6.png"/><Relationship Id="rId4" Type="http://schemas.openxmlformats.org/officeDocument/2006/relationships/image" Target="../media/image2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4.png"/><Relationship Id="rId4" Type="http://schemas.openxmlformats.org/officeDocument/2006/relationships/image" Target="../media/image2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4.png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6"/>
          <p:cNvSpPr txBox="1"/>
          <p:nvPr>
            <p:ph type="title"/>
          </p:nvPr>
        </p:nvSpPr>
        <p:spPr>
          <a:xfrm>
            <a:off x="2427925" y="4513800"/>
            <a:ext cx="14310600" cy="20316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너 문해 너무해</a:t>
            </a:r>
            <a:endParaRPr/>
          </a:p>
        </p:txBody>
      </p:sp>
      <p:sp>
        <p:nvSpPr>
          <p:cNvPr id="114" name="Google Shape;114;p26"/>
          <p:cNvSpPr txBox="1"/>
          <p:nvPr>
            <p:ph idx="1" type="subTitle"/>
          </p:nvPr>
        </p:nvSpPr>
        <p:spPr>
          <a:xfrm>
            <a:off x="2583775" y="8169600"/>
            <a:ext cx="10548300" cy="207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1A1A1A"/>
                </a:solidFill>
              </a:rPr>
              <a:t>09팀 WeWon</a:t>
            </a:r>
            <a:endParaRPr b="1" sz="3600">
              <a:solidFill>
                <a:srgbClr val="1A1A1A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600">
                <a:solidFill>
                  <a:srgbClr val="1A1A1A"/>
                </a:solidFill>
              </a:rPr>
              <a:t>김예원 위성률</a:t>
            </a:r>
            <a:endParaRPr sz="4600">
              <a:solidFill>
                <a:srgbClr val="1A1A1A"/>
              </a:solidFill>
            </a:endParaRPr>
          </a:p>
        </p:txBody>
      </p:sp>
      <p:sp>
        <p:nvSpPr>
          <p:cNvPr id="115" name="Google Shape;115;p26"/>
          <p:cNvSpPr txBox="1"/>
          <p:nvPr>
            <p:ph idx="2" type="subTitle"/>
          </p:nvPr>
        </p:nvSpPr>
        <p:spPr>
          <a:xfrm>
            <a:off x="2583775" y="6237275"/>
            <a:ext cx="10548300" cy="6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5"/>
          <p:cNvSpPr txBox="1"/>
          <p:nvPr>
            <p:ph idx="2" type="body"/>
          </p:nvPr>
        </p:nvSpPr>
        <p:spPr>
          <a:xfrm>
            <a:off x="12001925" y="5572800"/>
            <a:ext cx="11009700" cy="257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674088" lvl="0" marL="697176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224"/>
              <a:buChar char="•"/>
            </a:pPr>
            <a:r>
              <a:rPr lang="en-US" sz="4436"/>
              <a:t>단어 퀴즈 화면</a:t>
            </a:r>
            <a:endParaRPr sz="4436"/>
          </a:p>
          <a:p>
            <a:pPr indent="-560582" lvl="0" marL="697176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36"/>
              <a:buChar char="•"/>
            </a:pPr>
            <a:r>
              <a:rPr lang="en-US" sz="4436"/>
              <a:t>스크랩 한 단어를 이용해서 퀴즈 구성</a:t>
            </a:r>
            <a:endParaRPr sz="4436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35"/>
          <p:cNvSpPr txBox="1"/>
          <p:nvPr>
            <p:ph type="title"/>
          </p:nvPr>
        </p:nvSpPr>
        <p:spPr>
          <a:xfrm>
            <a:off x="893050" y="1290125"/>
            <a:ext cx="21956100" cy="19260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단어 퀴즈</a:t>
            </a:r>
            <a:endParaRPr/>
          </a:p>
        </p:txBody>
      </p:sp>
      <p:pic>
        <p:nvPicPr>
          <p:cNvPr id="182" name="Google Shape;18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79375" y="3216125"/>
            <a:ext cx="3631400" cy="827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6"/>
          <p:cNvSpPr txBox="1"/>
          <p:nvPr>
            <p:ph idx="2" type="body"/>
          </p:nvPr>
        </p:nvSpPr>
        <p:spPr>
          <a:xfrm>
            <a:off x="12026425" y="4634850"/>
            <a:ext cx="11009700" cy="444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674088" lvl="0" marL="697176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224"/>
              <a:buChar char="•"/>
            </a:pPr>
            <a:r>
              <a:rPr lang="en-US" sz="4436"/>
              <a:t>네비게이션 드로어</a:t>
            </a:r>
            <a:endParaRPr sz="4436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436"/>
          </a:p>
          <a:p>
            <a:pPr indent="-560582" lvl="0" marL="697176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36"/>
              <a:buChar char="•"/>
            </a:pPr>
            <a:r>
              <a:rPr lang="en-US" sz="4436"/>
              <a:t>저장한 글, 문장, 단어를 볼 수 있음</a:t>
            </a:r>
            <a:endParaRPr sz="4436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436"/>
          </a:p>
          <a:p>
            <a:pPr indent="-560582" lvl="0" marL="697176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36"/>
              <a:buChar char="•"/>
            </a:pPr>
            <a:r>
              <a:rPr lang="en-US" sz="4436"/>
              <a:t>어휘 모음도 볼 수 있음</a:t>
            </a:r>
            <a:endParaRPr sz="4436"/>
          </a:p>
        </p:txBody>
      </p:sp>
      <p:sp>
        <p:nvSpPr>
          <p:cNvPr id="188" name="Google Shape;188;p36"/>
          <p:cNvSpPr txBox="1"/>
          <p:nvPr>
            <p:ph type="title"/>
          </p:nvPr>
        </p:nvSpPr>
        <p:spPr>
          <a:xfrm>
            <a:off x="893050" y="1290125"/>
            <a:ext cx="21956100" cy="19260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네비게이션 드로어</a:t>
            </a:r>
            <a:endParaRPr/>
          </a:p>
        </p:txBody>
      </p:sp>
      <p:pic>
        <p:nvPicPr>
          <p:cNvPr id="189" name="Google Shape;18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1250" y="3545425"/>
            <a:ext cx="3508350" cy="7992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7"/>
          <p:cNvSpPr txBox="1"/>
          <p:nvPr>
            <p:ph idx="2" type="body"/>
          </p:nvPr>
        </p:nvSpPr>
        <p:spPr>
          <a:xfrm>
            <a:off x="12099900" y="5818050"/>
            <a:ext cx="11009700" cy="207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674088" lvl="0" marL="697176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224"/>
              <a:buChar char="•"/>
            </a:pPr>
            <a:r>
              <a:rPr lang="en-US" sz="4436"/>
              <a:t>네비게이션 드로어에서 저장한 글을 누르면 스크랩한 글을 볼 수 있음</a:t>
            </a:r>
            <a:endParaRPr/>
          </a:p>
        </p:txBody>
      </p:sp>
      <p:sp>
        <p:nvSpPr>
          <p:cNvPr id="195" name="Google Shape;195;p37"/>
          <p:cNvSpPr txBox="1"/>
          <p:nvPr>
            <p:ph type="title"/>
          </p:nvPr>
        </p:nvSpPr>
        <p:spPr>
          <a:xfrm>
            <a:off x="893050" y="1290125"/>
            <a:ext cx="21956100" cy="19260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저장한 글</a:t>
            </a:r>
            <a:endParaRPr/>
          </a:p>
        </p:txBody>
      </p:sp>
      <p:pic>
        <p:nvPicPr>
          <p:cNvPr id="196" name="Google Shape;19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81400" y="3520925"/>
            <a:ext cx="3873899" cy="88250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8"/>
          <p:cNvSpPr txBox="1"/>
          <p:nvPr>
            <p:ph idx="2" type="body"/>
          </p:nvPr>
        </p:nvSpPr>
        <p:spPr>
          <a:xfrm>
            <a:off x="12099900" y="5818050"/>
            <a:ext cx="11009700" cy="207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674088" lvl="0" marL="697176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224"/>
              <a:buChar char="•"/>
            </a:pPr>
            <a:r>
              <a:rPr lang="en-US" sz="4436"/>
              <a:t>네비게이션 드로어에서 저장한 문장을 누르면 스크랩한 문장을 볼 수 있음</a:t>
            </a:r>
            <a:endParaRPr/>
          </a:p>
        </p:txBody>
      </p:sp>
      <p:sp>
        <p:nvSpPr>
          <p:cNvPr id="202" name="Google Shape;202;p38"/>
          <p:cNvSpPr txBox="1"/>
          <p:nvPr>
            <p:ph type="title"/>
          </p:nvPr>
        </p:nvSpPr>
        <p:spPr>
          <a:xfrm>
            <a:off x="893050" y="1290125"/>
            <a:ext cx="21956100" cy="19260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저장한 문장</a:t>
            </a:r>
            <a:endParaRPr/>
          </a:p>
        </p:txBody>
      </p:sp>
      <p:pic>
        <p:nvPicPr>
          <p:cNvPr id="203" name="Google Shape;20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54875" y="3216125"/>
            <a:ext cx="3650500" cy="831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9"/>
          <p:cNvSpPr txBox="1"/>
          <p:nvPr>
            <p:ph idx="2" type="body"/>
          </p:nvPr>
        </p:nvSpPr>
        <p:spPr>
          <a:xfrm>
            <a:off x="12099900" y="5818050"/>
            <a:ext cx="11009700" cy="207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674088" lvl="0" marL="697176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224"/>
              <a:buChar char="•"/>
            </a:pPr>
            <a:r>
              <a:rPr lang="en-US" sz="4436"/>
              <a:t>네비게이션 드로어에서 저장한 문장을 누르면 스크랩한 문장을 볼 수 있음</a:t>
            </a:r>
            <a:endParaRPr/>
          </a:p>
        </p:txBody>
      </p:sp>
      <p:sp>
        <p:nvSpPr>
          <p:cNvPr id="209" name="Google Shape;209;p39"/>
          <p:cNvSpPr txBox="1"/>
          <p:nvPr>
            <p:ph type="title"/>
          </p:nvPr>
        </p:nvSpPr>
        <p:spPr>
          <a:xfrm>
            <a:off x="893050" y="1290125"/>
            <a:ext cx="21956100" cy="19260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저장한 문장</a:t>
            </a:r>
            <a:endParaRPr/>
          </a:p>
        </p:txBody>
      </p:sp>
      <p:pic>
        <p:nvPicPr>
          <p:cNvPr id="210" name="Google Shape;21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54875" y="3216125"/>
            <a:ext cx="3650500" cy="831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40"/>
          <p:cNvSpPr txBox="1"/>
          <p:nvPr>
            <p:ph idx="2" type="body"/>
          </p:nvPr>
        </p:nvSpPr>
        <p:spPr>
          <a:xfrm>
            <a:off x="12124400" y="5423700"/>
            <a:ext cx="11009700" cy="365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674088" lvl="0" marL="697176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224"/>
              <a:buChar char="•"/>
            </a:pPr>
            <a:r>
              <a:rPr lang="en-US" sz="4436"/>
              <a:t>네비게이션 드로어에서 저장한 단어를 누르면 스크랩한 단어와 </a:t>
            </a:r>
            <a:endParaRPr sz="4436"/>
          </a:p>
          <a:p>
            <a:pPr indent="0" lvl="0" marL="697176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36"/>
              <a:t>단어가 속한 문장을 볼 수 있음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436"/>
          </a:p>
        </p:txBody>
      </p:sp>
      <p:sp>
        <p:nvSpPr>
          <p:cNvPr id="216" name="Google Shape;216;p40"/>
          <p:cNvSpPr txBox="1"/>
          <p:nvPr>
            <p:ph type="title"/>
          </p:nvPr>
        </p:nvSpPr>
        <p:spPr>
          <a:xfrm>
            <a:off x="893050" y="1290125"/>
            <a:ext cx="21956100" cy="19260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저장한 단어</a:t>
            </a:r>
            <a:endParaRPr/>
          </a:p>
        </p:txBody>
      </p:sp>
      <p:pic>
        <p:nvPicPr>
          <p:cNvPr id="217" name="Google Shape;217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2700" y="3216125"/>
            <a:ext cx="3674400" cy="8370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41"/>
          <p:cNvSpPr txBox="1"/>
          <p:nvPr>
            <p:ph idx="2" type="body"/>
          </p:nvPr>
        </p:nvSpPr>
        <p:spPr>
          <a:xfrm>
            <a:off x="11839450" y="5423700"/>
            <a:ext cx="11009700" cy="286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674088" lvl="0" marL="697176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224"/>
              <a:buChar char="•"/>
            </a:pPr>
            <a:r>
              <a:rPr lang="en-US" sz="4436"/>
              <a:t>네비게이션 드로어에서 어휘 모음을 누르면 앱에서 제공하는 어휘들을 볼 수 있음</a:t>
            </a:r>
            <a:endParaRPr sz="4436"/>
          </a:p>
        </p:txBody>
      </p:sp>
      <p:sp>
        <p:nvSpPr>
          <p:cNvPr id="223" name="Google Shape;223;p41"/>
          <p:cNvSpPr txBox="1"/>
          <p:nvPr>
            <p:ph type="title"/>
          </p:nvPr>
        </p:nvSpPr>
        <p:spPr>
          <a:xfrm>
            <a:off x="893050" y="1290125"/>
            <a:ext cx="21956100" cy="19260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어휘 모음</a:t>
            </a:r>
            <a:endParaRPr/>
          </a:p>
        </p:txBody>
      </p:sp>
      <p:pic>
        <p:nvPicPr>
          <p:cNvPr id="224" name="Google Shape;224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26350" y="3216125"/>
            <a:ext cx="3663650" cy="83461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42"/>
          <p:cNvSpPr txBox="1"/>
          <p:nvPr>
            <p:ph idx="2" type="body"/>
          </p:nvPr>
        </p:nvSpPr>
        <p:spPr>
          <a:xfrm>
            <a:off x="1238850" y="5647200"/>
            <a:ext cx="21906300" cy="156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000">
                <a:latin typeface="Open Sans"/>
                <a:ea typeface="Open Sans"/>
                <a:cs typeface="Open Sans"/>
                <a:sym typeface="Open Sans"/>
              </a:rPr>
              <a:t>감사합니다.</a:t>
            </a:r>
            <a:endParaRPr b="1" sz="90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7"/>
          <p:cNvSpPr txBox="1"/>
          <p:nvPr>
            <p:ph idx="2" type="body"/>
          </p:nvPr>
        </p:nvSpPr>
        <p:spPr>
          <a:xfrm>
            <a:off x="14353225" y="4865700"/>
            <a:ext cx="9246300" cy="398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533400" lvl="0" marL="457200" rtl="0" algn="l">
              <a:spcBef>
                <a:spcPts val="0"/>
              </a:spcBef>
              <a:spcAft>
                <a:spcPts val="0"/>
              </a:spcAft>
              <a:buSzPts val="4800"/>
              <a:buChar char="-"/>
            </a:pPr>
            <a:r>
              <a:rPr lang="en-US" sz="4906"/>
              <a:t>문해력 : 문자를 읽고 쓸 수 있는 일 또는 그러한 일을 할 수 있는 능력</a:t>
            </a:r>
            <a:endParaRPr sz="4906"/>
          </a:p>
          <a:p>
            <a:pPr indent="-540157" lvl="0" marL="457200" rtl="0" algn="l">
              <a:spcBef>
                <a:spcPts val="0"/>
              </a:spcBef>
              <a:spcAft>
                <a:spcPts val="0"/>
              </a:spcAft>
              <a:buSzPts val="4906"/>
              <a:buChar char="-"/>
            </a:pPr>
            <a:r>
              <a:rPr lang="en-US" sz="4906"/>
              <a:t>스마트폰, 인터넷 발전, 코로나로 문해력 저해</a:t>
            </a:r>
            <a:endParaRPr sz="4906"/>
          </a:p>
        </p:txBody>
      </p:sp>
      <p:sp>
        <p:nvSpPr>
          <p:cNvPr id="121" name="Google Shape;121;p27"/>
          <p:cNvSpPr txBox="1"/>
          <p:nvPr>
            <p:ph type="title"/>
          </p:nvPr>
        </p:nvSpPr>
        <p:spPr>
          <a:xfrm>
            <a:off x="893050" y="1290125"/>
            <a:ext cx="21956100" cy="19260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문해력</a:t>
            </a:r>
            <a:endParaRPr/>
          </a:p>
        </p:txBody>
      </p:sp>
      <p:pic>
        <p:nvPicPr>
          <p:cNvPr id="122" name="Google Shape;12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5650" y="3451875"/>
            <a:ext cx="11779551" cy="673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8"/>
          <p:cNvSpPr txBox="1"/>
          <p:nvPr>
            <p:ph idx="2" type="body"/>
          </p:nvPr>
        </p:nvSpPr>
        <p:spPr>
          <a:xfrm>
            <a:off x="12124375" y="5231250"/>
            <a:ext cx="11009700" cy="325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674088" lvl="0" marL="697176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224"/>
              <a:buChar char="•"/>
            </a:pPr>
            <a:r>
              <a:rPr lang="en-US" sz="4436"/>
              <a:t>랜덤 글 읽기</a:t>
            </a:r>
            <a:endParaRPr sz="4436"/>
          </a:p>
          <a:p>
            <a:pPr indent="-560582" lvl="0" marL="697176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36"/>
              <a:buChar char="•"/>
            </a:pPr>
            <a:r>
              <a:rPr lang="en-US" sz="4436"/>
              <a:t>시, 소설, 수필</a:t>
            </a:r>
            <a:endParaRPr sz="4436"/>
          </a:p>
          <a:p>
            <a:pPr indent="-560582" lvl="0" marL="697176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36"/>
              <a:buChar char="•"/>
            </a:pPr>
            <a:r>
              <a:rPr lang="en-US" sz="4436"/>
              <a:t>단어 퀴즈</a:t>
            </a:r>
            <a:endParaRPr sz="4436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28"/>
          <p:cNvSpPr txBox="1"/>
          <p:nvPr>
            <p:ph type="title"/>
          </p:nvPr>
        </p:nvSpPr>
        <p:spPr>
          <a:xfrm>
            <a:off x="893050" y="1290125"/>
            <a:ext cx="21956100" cy="19260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메인화면</a:t>
            </a:r>
            <a:endParaRPr/>
          </a:p>
        </p:txBody>
      </p:sp>
      <p:pic>
        <p:nvPicPr>
          <p:cNvPr id="129" name="Google Shape;12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61100" y="3216125"/>
            <a:ext cx="3619925" cy="8246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9"/>
          <p:cNvSpPr txBox="1"/>
          <p:nvPr>
            <p:ph idx="2" type="body"/>
          </p:nvPr>
        </p:nvSpPr>
        <p:spPr>
          <a:xfrm>
            <a:off x="12099900" y="4079650"/>
            <a:ext cx="11009700" cy="461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674088" lvl="0" marL="697176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224"/>
              <a:buChar char="•"/>
            </a:pPr>
            <a:r>
              <a:rPr lang="en-US" sz="4436"/>
              <a:t>랜덤으로 시, 소설, 수필 중 한 개를 보여줌</a:t>
            </a:r>
            <a:endParaRPr sz="4436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436"/>
          </a:p>
          <a:p>
            <a:pPr indent="-560582" lvl="0" marL="697176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36"/>
              <a:buChar char="•"/>
            </a:pPr>
            <a:r>
              <a:rPr lang="en-US" sz="4436"/>
              <a:t>오른쪽 상단의 북마크 표시를 누르면</a:t>
            </a:r>
            <a:endParaRPr sz="4436"/>
          </a:p>
          <a:p>
            <a:pPr indent="0" lvl="0" marL="697176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36"/>
              <a:t>스크랩 할 수 있음</a:t>
            </a:r>
            <a:endParaRPr sz="4436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29"/>
          <p:cNvSpPr txBox="1"/>
          <p:nvPr>
            <p:ph type="title"/>
          </p:nvPr>
        </p:nvSpPr>
        <p:spPr>
          <a:xfrm>
            <a:off x="893050" y="1290125"/>
            <a:ext cx="21956100" cy="19260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랜덤 글 읽기</a:t>
            </a:r>
            <a:endParaRPr/>
          </a:p>
        </p:txBody>
      </p:sp>
      <p:pic>
        <p:nvPicPr>
          <p:cNvPr id="136" name="Google Shape;13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025" y="3074600"/>
            <a:ext cx="3876299" cy="8830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0"/>
          <p:cNvSpPr txBox="1"/>
          <p:nvPr>
            <p:ph idx="2" type="body"/>
          </p:nvPr>
        </p:nvSpPr>
        <p:spPr>
          <a:xfrm>
            <a:off x="12099900" y="4079650"/>
            <a:ext cx="11009700" cy="625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674088" lvl="0" marL="697176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224"/>
              <a:buChar char="•"/>
            </a:pPr>
            <a:r>
              <a:rPr lang="en-US" sz="4436"/>
              <a:t>작품을 읽을 때 읽고 싶은 문장을 클릭하면 아래로 내려감</a:t>
            </a:r>
            <a:endParaRPr sz="4436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436"/>
          </a:p>
          <a:p>
            <a:pPr indent="-560582" lvl="0" marL="697176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36"/>
              <a:buChar char="•"/>
            </a:pPr>
            <a:r>
              <a:rPr lang="en-US" sz="4436"/>
              <a:t>마이크 버튼을 누르면 따라 읽을 수 있고 문장과 얼마나 일치 했냐를 볼 수 있음</a:t>
            </a:r>
            <a:endParaRPr sz="4436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436"/>
          </a:p>
          <a:p>
            <a:pPr indent="-560582" lvl="0" marL="697176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36"/>
              <a:buChar char="•"/>
            </a:pPr>
            <a:r>
              <a:rPr lang="en-US" sz="4436"/>
              <a:t>문장 저장하기를 누르면 스크랩 가능</a:t>
            </a:r>
            <a:endParaRPr/>
          </a:p>
        </p:txBody>
      </p:sp>
      <p:sp>
        <p:nvSpPr>
          <p:cNvPr id="142" name="Google Shape;142;p30"/>
          <p:cNvSpPr txBox="1"/>
          <p:nvPr>
            <p:ph type="title"/>
          </p:nvPr>
        </p:nvSpPr>
        <p:spPr>
          <a:xfrm>
            <a:off x="893050" y="1290125"/>
            <a:ext cx="21956100" cy="19260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랜덤 글 읽기</a:t>
            </a:r>
            <a:endParaRPr/>
          </a:p>
        </p:txBody>
      </p:sp>
      <p:pic>
        <p:nvPicPr>
          <p:cNvPr id="143" name="Google Shape;14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52850" y="3387575"/>
            <a:ext cx="3717875" cy="84696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1"/>
          <p:cNvSpPr txBox="1"/>
          <p:nvPr>
            <p:ph idx="2" type="body"/>
          </p:nvPr>
        </p:nvSpPr>
        <p:spPr>
          <a:xfrm>
            <a:off x="12099900" y="4079650"/>
            <a:ext cx="11009700" cy="760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674088" lvl="0" marL="697176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224"/>
              <a:buChar char="•"/>
            </a:pPr>
            <a:r>
              <a:rPr lang="en-US" sz="4436"/>
              <a:t>모르는 단어를 드래그 하게 되면 메뉴가 뜨게됨</a:t>
            </a:r>
            <a:endParaRPr sz="4436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436"/>
          </a:p>
          <a:p>
            <a:pPr indent="-560582" lvl="0" marL="697176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36"/>
              <a:buChar char="•"/>
            </a:pPr>
            <a:r>
              <a:rPr lang="en-US" sz="4436"/>
              <a:t>단어와 문장 저장하기를 누르게 되면 2번째 사진처럼 문장과 단어를 가지는 팝업창이 뜨게 됨</a:t>
            </a:r>
            <a:endParaRPr sz="4436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436"/>
          </a:p>
          <a:p>
            <a:pPr indent="-560582" lvl="0" marL="697176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36"/>
              <a:buChar char="•"/>
            </a:pPr>
            <a:r>
              <a:rPr lang="en-US" sz="4436"/>
              <a:t>저장하기를 누르면 스크랩 가능</a:t>
            </a:r>
            <a:endParaRPr sz="4436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436"/>
          </a:p>
        </p:txBody>
      </p:sp>
      <p:sp>
        <p:nvSpPr>
          <p:cNvPr id="149" name="Google Shape;149;p31"/>
          <p:cNvSpPr txBox="1"/>
          <p:nvPr>
            <p:ph type="title"/>
          </p:nvPr>
        </p:nvSpPr>
        <p:spPr>
          <a:xfrm>
            <a:off x="893050" y="1290125"/>
            <a:ext cx="21956100" cy="19260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단어와 문장 저장하기</a:t>
            </a:r>
            <a:endParaRPr/>
          </a:p>
        </p:txBody>
      </p:sp>
      <p:pic>
        <p:nvPicPr>
          <p:cNvPr id="150" name="Google Shape;15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3050" y="3216125"/>
            <a:ext cx="3609901" cy="82236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12600" y="3216125"/>
            <a:ext cx="3609901" cy="82236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2"/>
          <p:cNvSpPr txBox="1"/>
          <p:nvPr>
            <p:ph idx="2" type="body"/>
          </p:nvPr>
        </p:nvSpPr>
        <p:spPr>
          <a:xfrm>
            <a:off x="12099900" y="4079650"/>
            <a:ext cx="11009700" cy="324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560582" lvl="0" marL="697176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36"/>
              <a:buChar char="•"/>
            </a:pPr>
            <a:r>
              <a:rPr lang="en-US" sz="4436"/>
              <a:t>메인 화면의 소설 읽기를 누름</a:t>
            </a:r>
            <a:endParaRPr sz="4436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436"/>
          </a:p>
          <a:p>
            <a:pPr indent="-560582" lvl="0" marL="697176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36"/>
              <a:buChar char="•"/>
            </a:pPr>
            <a:r>
              <a:rPr lang="en-US" sz="4436"/>
              <a:t>원하는 소설을 눌러서 읽을 수 있음</a:t>
            </a:r>
            <a:endParaRPr sz="4436"/>
          </a:p>
        </p:txBody>
      </p:sp>
      <p:sp>
        <p:nvSpPr>
          <p:cNvPr id="157" name="Google Shape;157;p32"/>
          <p:cNvSpPr txBox="1"/>
          <p:nvPr>
            <p:ph type="title"/>
          </p:nvPr>
        </p:nvSpPr>
        <p:spPr>
          <a:xfrm>
            <a:off x="893050" y="1290125"/>
            <a:ext cx="21956100" cy="19260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소설</a:t>
            </a:r>
            <a:r>
              <a:rPr lang="en-US"/>
              <a:t> 읽기</a:t>
            </a:r>
            <a:endParaRPr/>
          </a:p>
        </p:txBody>
      </p:sp>
      <p:pic>
        <p:nvPicPr>
          <p:cNvPr id="158" name="Google Shape;15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6600" y="3422950"/>
            <a:ext cx="3562101" cy="811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73575" y="3422950"/>
            <a:ext cx="3562101" cy="81147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3"/>
          <p:cNvSpPr txBox="1"/>
          <p:nvPr>
            <p:ph idx="2" type="body"/>
          </p:nvPr>
        </p:nvSpPr>
        <p:spPr>
          <a:xfrm>
            <a:off x="12099900" y="4079650"/>
            <a:ext cx="11009700" cy="324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560582" lvl="0" marL="697176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36"/>
              <a:buChar char="•"/>
            </a:pPr>
            <a:r>
              <a:rPr lang="en-US" sz="4436"/>
              <a:t>메인 화면의 시 읽기를 누름</a:t>
            </a:r>
            <a:endParaRPr sz="4436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436"/>
          </a:p>
          <a:p>
            <a:pPr indent="-560582" lvl="0" marL="697176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36"/>
              <a:buChar char="•"/>
            </a:pPr>
            <a:r>
              <a:rPr lang="en-US" sz="4436"/>
              <a:t>원하는 시를 눌러서 읽을 수 있음</a:t>
            </a:r>
            <a:endParaRPr sz="4436"/>
          </a:p>
        </p:txBody>
      </p:sp>
      <p:sp>
        <p:nvSpPr>
          <p:cNvPr id="165" name="Google Shape;165;p33"/>
          <p:cNvSpPr txBox="1"/>
          <p:nvPr>
            <p:ph type="title"/>
          </p:nvPr>
        </p:nvSpPr>
        <p:spPr>
          <a:xfrm>
            <a:off x="893050" y="1290125"/>
            <a:ext cx="21956100" cy="19260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시</a:t>
            </a:r>
            <a:r>
              <a:rPr lang="en-US"/>
              <a:t> 읽기</a:t>
            </a:r>
            <a:endParaRPr/>
          </a:p>
        </p:txBody>
      </p:sp>
      <p:pic>
        <p:nvPicPr>
          <p:cNvPr id="166" name="Google Shape;16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73575" y="3422950"/>
            <a:ext cx="3562101" cy="81147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38000" y="3233800"/>
            <a:ext cx="3728151" cy="8493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4"/>
          <p:cNvSpPr txBox="1"/>
          <p:nvPr>
            <p:ph idx="2" type="body"/>
          </p:nvPr>
        </p:nvSpPr>
        <p:spPr>
          <a:xfrm>
            <a:off x="12099900" y="4079650"/>
            <a:ext cx="11009700" cy="324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560582" lvl="0" marL="697176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36"/>
              <a:buChar char="•"/>
            </a:pPr>
            <a:r>
              <a:rPr lang="en-US" sz="4436"/>
              <a:t>메인 화면의 수필 읽기를 누름</a:t>
            </a:r>
            <a:endParaRPr sz="4436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436"/>
          </a:p>
          <a:p>
            <a:pPr indent="-560582" lvl="0" marL="697176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36"/>
              <a:buChar char="•"/>
            </a:pPr>
            <a:r>
              <a:rPr lang="en-US" sz="4436"/>
              <a:t>원하는 수필을 눌러서 읽을 수 있음</a:t>
            </a:r>
            <a:endParaRPr sz="4436"/>
          </a:p>
        </p:txBody>
      </p:sp>
      <p:sp>
        <p:nvSpPr>
          <p:cNvPr id="173" name="Google Shape;173;p34"/>
          <p:cNvSpPr txBox="1"/>
          <p:nvPr>
            <p:ph type="title"/>
          </p:nvPr>
        </p:nvSpPr>
        <p:spPr>
          <a:xfrm>
            <a:off x="893050" y="1290125"/>
            <a:ext cx="21956100" cy="19260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수필</a:t>
            </a:r>
            <a:r>
              <a:rPr lang="en-US"/>
              <a:t> 읽기</a:t>
            </a:r>
            <a:endParaRPr/>
          </a:p>
        </p:txBody>
      </p:sp>
      <p:pic>
        <p:nvPicPr>
          <p:cNvPr id="174" name="Google Shape;17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73575" y="3422950"/>
            <a:ext cx="3562101" cy="81147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11450" y="3422938"/>
            <a:ext cx="3562101" cy="81147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404040"/>
      </a:dk1>
      <a:lt1>
        <a:srgbClr val="FFFFFF"/>
      </a:lt1>
      <a:dk2>
        <a:srgbClr val="676C72"/>
      </a:dk2>
      <a:lt2>
        <a:srgbClr val="F9F9F9"/>
      </a:lt2>
      <a:accent1>
        <a:srgbClr val="4285F4"/>
      </a:accent1>
      <a:accent2>
        <a:srgbClr val="FBBC04"/>
      </a:accent2>
      <a:accent3>
        <a:srgbClr val="E84435"/>
      </a:accent3>
      <a:accent4>
        <a:srgbClr val="0F9D58"/>
      </a:accent4>
      <a:accent5>
        <a:srgbClr val="FFCDD2"/>
      </a:accent5>
      <a:accent6>
        <a:srgbClr val="C8E6C9"/>
      </a:accent6>
      <a:hlink>
        <a:srgbClr val="BBDEF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